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6858000" cy="9906000" type="A4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3917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5" autoAdjust="0"/>
    <p:restoredTop sz="94660" autoAdjust="0"/>
  </p:normalViewPr>
  <p:slideViewPr>
    <p:cSldViewPr>
      <p:cViewPr varScale="1">
        <p:scale>
          <a:sx n="50" d="100"/>
          <a:sy n="50" d="100"/>
        </p:scale>
        <p:origin x="-2940" y="-114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A64321-89C8-4480-A609-088FB44D5205}" type="datetimeFigureOut">
              <a:rPr lang="el-GR" smtClean="0"/>
              <a:pPr/>
              <a:t>5/9/2017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2241550" y="685800"/>
            <a:ext cx="23749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7D096D-63E4-494E-A8AF-E000E8BCEE5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BC62-0646-4DDA-B619-47A5AD742DC5}" type="datetimeFigureOut">
              <a:rPr lang="el-GR" smtClean="0"/>
              <a:pPr/>
              <a:t>5/9/2017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DBCB-6573-474C-B5BE-35FCD6812E5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BC62-0646-4DDA-B619-47A5AD742DC5}" type="datetimeFigureOut">
              <a:rPr lang="el-GR" smtClean="0"/>
              <a:pPr/>
              <a:t>5/9/2017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DBCB-6573-474C-B5BE-35FCD6812E5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BC62-0646-4DDA-B619-47A5AD742DC5}" type="datetimeFigureOut">
              <a:rPr lang="el-GR" smtClean="0"/>
              <a:pPr/>
              <a:t>5/9/2017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DBCB-6573-474C-B5BE-35FCD6812E5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BC62-0646-4DDA-B619-47A5AD742DC5}" type="datetimeFigureOut">
              <a:rPr lang="el-GR" smtClean="0"/>
              <a:pPr/>
              <a:t>5/9/2017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DBCB-6573-474C-B5BE-35FCD6812E5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BC62-0646-4DDA-B619-47A5AD742DC5}" type="datetimeFigureOut">
              <a:rPr lang="el-GR" smtClean="0"/>
              <a:pPr/>
              <a:t>5/9/2017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DBCB-6573-474C-B5BE-35FCD6812E5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BC62-0646-4DDA-B619-47A5AD742DC5}" type="datetimeFigureOut">
              <a:rPr lang="el-GR" smtClean="0"/>
              <a:pPr/>
              <a:t>5/9/2017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DBCB-6573-474C-B5BE-35FCD6812E5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BC62-0646-4DDA-B619-47A5AD742DC5}" type="datetimeFigureOut">
              <a:rPr lang="el-GR" smtClean="0"/>
              <a:pPr/>
              <a:t>5/9/2017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DBCB-6573-474C-B5BE-35FCD6812E5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BC62-0646-4DDA-B619-47A5AD742DC5}" type="datetimeFigureOut">
              <a:rPr lang="el-GR" smtClean="0"/>
              <a:pPr/>
              <a:t>5/9/2017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DBCB-6573-474C-B5BE-35FCD6812E5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BC62-0646-4DDA-B619-47A5AD742DC5}" type="datetimeFigureOut">
              <a:rPr lang="el-GR" smtClean="0"/>
              <a:pPr/>
              <a:t>5/9/2017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DBCB-6573-474C-B5BE-35FCD6812E5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BC62-0646-4DDA-B619-47A5AD742DC5}" type="datetimeFigureOut">
              <a:rPr lang="el-GR" smtClean="0"/>
              <a:pPr/>
              <a:t>5/9/2017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DBCB-6573-474C-B5BE-35FCD6812E5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3BC62-0646-4DDA-B619-47A5AD742DC5}" type="datetimeFigureOut">
              <a:rPr lang="el-GR" smtClean="0"/>
              <a:pPr/>
              <a:t>5/9/2017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34DBCB-6573-474C-B5BE-35FCD6812E5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3BC62-0646-4DDA-B619-47A5AD742DC5}" type="datetimeFigureOut">
              <a:rPr lang="el-GR" smtClean="0"/>
              <a:pPr/>
              <a:t>5/9/2017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34DBCB-6573-474C-B5BE-35FCD6812E5B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0" y="704528"/>
            <a:ext cx="6858000" cy="1651000"/>
          </a:xfrm>
        </p:spPr>
        <p:txBody>
          <a:bodyPr>
            <a:noAutofit/>
          </a:bodyPr>
          <a:lstStyle/>
          <a:p>
            <a:r>
              <a:rPr lang="el-GR" sz="3600" b="1" u="sng" dirty="0" smtClean="0"/>
              <a:t/>
            </a:r>
            <a:br>
              <a:rPr lang="el-GR" sz="3600" b="1" u="sng" dirty="0" smtClean="0"/>
            </a:br>
            <a:r>
              <a:rPr lang="el-GR" sz="3600" b="1" i="1" dirty="0" smtClean="0">
                <a:solidFill>
                  <a:srgbClr val="FF0000"/>
                </a:solidFill>
              </a:rPr>
              <a:t/>
            </a:r>
            <a:br>
              <a:rPr lang="el-GR" sz="3600" b="1" i="1" dirty="0" smtClean="0">
                <a:solidFill>
                  <a:srgbClr val="FF0000"/>
                </a:solidFill>
              </a:rPr>
            </a:br>
            <a:r>
              <a:rPr lang="el-GR" sz="2800" b="1" i="1" dirty="0" smtClean="0">
                <a:solidFill>
                  <a:schemeClr val="accent5">
                    <a:lumMod val="50000"/>
                  </a:schemeClr>
                </a:solidFill>
              </a:rPr>
              <a:t>ΦΑΡΜΑΚΕΥΤΙΚΟΣ ΣΥΛΛΟΓΟΣ ΕΥΒΟΙΑΣ</a:t>
            </a:r>
            <a:r>
              <a:rPr lang="el-GR" sz="3600" b="1" i="1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el-GR" sz="3600" b="1" i="1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el-GR" sz="24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l-GR" sz="2800" b="1" dirty="0" smtClean="0">
                <a:solidFill>
                  <a:srgbClr val="002060"/>
                </a:solidFill>
              </a:rPr>
              <a:t>Πέμπτη 14 Σεπτεμβρίου</a:t>
            </a:r>
            <a:r>
              <a:rPr lang="el-GR" sz="28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  <a:t/>
            </a:r>
            <a:br>
              <a:rPr lang="el-GR" sz="2400" dirty="0" smtClean="0">
                <a:solidFill>
                  <a:schemeClr val="accent3">
                    <a:lumMod val="50000"/>
                  </a:schemeClr>
                </a:solidFill>
              </a:rPr>
            </a:br>
            <a:r>
              <a:rPr lang="el-GR" sz="2400" dirty="0" smtClean="0">
                <a:solidFill>
                  <a:srgbClr val="002060"/>
                </a:solidFill>
              </a:rPr>
              <a:t>Κλειστά τα φαρμακεία του νομού ,</a:t>
            </a:r>
            <a:br>
              <a:rPr lang="el-GR" sz="2400" dirty="0" smtClean="0">
                <a:solidFill>
                  <a:srgbClr val="002060"/>
                </a:solidFill>
              </a:rPr>
            </a:br>
            <a:r>
              <a:rPr lang="el-GR" sz="2400" dirty="0" smtClean="0">
                <a:solidFill>
                  <a:srgbClr val="002060"/>
                </a:solidFill>
              </a:rPr>
              <a:t>εκτός από τα διημερεύοντα,</a:t>
            </a:r>
            <a:br>
              <a:rPr lang="el-GR" sz="2400" dirty="0" smtClean="0">
                <a:solidFill>
                  <a:srgbClr val="002060"/>
                </a:solidFill>
              </a:rPr>
            </a:br>
            <a:r>
              <a:rPr lang="el-GR" sz="2400" dirty="0" smtClean="0">
                <a:solidFill>
                  <a:srgbClr val="002060"/>
                </a:solidFill>
              </a:rPr>
              <a:t> λόγω του εορτασμού της </a:t>
            </a:r>
            <a:r>
              <a:rPr lang="en-US" sz="2400" dirty="0" smtClean="0">
                <a:solidFill>
                  <a:srgbClr val="002060"/>
                </a:solidFill>
              </a:rPr>
              <a:t>‘Y</a:t>
            </a:r>
            <a:r>
              <a:rPr lang="el-GR" sz="2400" dirty="0" err="1" smtClean="0">
                <a:solidFill>
                  <a:srgbClr val="002060"/>
                </a:solidFill>
              </a:rPr>
              <a:t>ψωσης</a:t>
            </a:r>
            <a:r>
              <a:rPr lang="el-GR" sz="2400" dirty="0" smtClean="0">
                <a:solidFill>
                  <a:srgbClr val="002060"/>
                </a:solidFill>
              </a:rPr>
              <a:t> του Τιμίου Σταυρού. </a:t>
            </a:r>
            <a:r>
              <a:rPr lang="el-GR" sz="3600" dirty="0" smtClean="0">
                <a:solidFill>
                  <a:srgbClr val="002060"/>
                </a:solidFill>
              </a:rPr>
              <a:t/>
            </a:r>
            <a:br>
              <a:rPr lang="el-GR" sz="3600" dirty="0" smtClean="0">
                <a:solidFill>
                  <a:srgbClr val="002060"/>
                </a:solidFill>
              </a:rPr>
            </a:br>
            <a:r>
              <a:rPr lang="el-GR" sz="3600" dirty="0" smtClean="0"/>
              <a:t/>
            </a:r>
            <a:br>
              <a:rPr lang="el-GR" sz="3600" dirty="0" smtClean="0"/>
            </a:br>
            <a:endParaRPr lang="el-GR" sz="3600" dirty="0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0" y="5457056"/>
            <a:ext cx="6858000" cy="432048"/>
          </a:xfrm>
        </p:spPr>
        <p:txBody>
          <a:bodyPr>
            <a:normAutofit lnSpcReduction="10000"/>
          </a:bodyPr>
          <a:lstStyle/>
          <a:p>
            <a:pPr algn="ctr"/>
            <a:r>
              <a:rPr lang="el-GR" dirty="0" smtClean="0">
                <a:solidFill>
                  <a:srgbClr val="FF0000"/>
                </a:solidFill>
              </a:rPr>
              <a:t>ΑΝΟΙΧΤΑ ΦΑΡΜΑΚΕΙΑ ΧΑΛΚΙΔΑΣ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quarter" idx="4"/>
          </p:nvPr>
        </p:nvSpPr>
        <p:spPr>
          <a:xfrm>
            <a:off x="260648" y="5945560"/>
            <a:ext cx="6336704" cy="3960440"/>
          </a:xfrm>
        </p:spPr>
        <p:txBody>
          <a:bodyPr>
            <a:normAutofit/>
          </a:bodyPr>
          <a:lstStyle/>
          <a:p>
            <a:pPr algn="ctr"/>
            <a:r>
              <a:rPr lang="el-GR" b="1" i="1" u="sng" dirty="0">
                <a:solidFill>
                  <a:schemeClr val="accent2">
                    <a:lumMod val="75000"/>
                  </a:schemeClr>
                </a:solidFill>
              </a:rPr>
              <a:t>Πρωί </a:t>
            </a:r>
            <a:r>
              <a:rPr lang="el-GR" b="1" i="1" u="sng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l-GR" b="1" i="1" u="sng" dirty="0">
                <a:solidFill>
                  <a:schemeClr val="accent2">
                    <a:lumMod val="75000"/>
                  </a:schemeClr>
                </a:solidFill>
              </a:rPr>
              <a:t>08:00 έως 14:00</a:t>
            </a:r>
            <a:r>
              <a:rPr lang="el-GR" b="1" i="1" u="sng" dirty="0" smtClean="0">
                <a:solidFill>
                  <a:schemeClr val="accent2">
                    <a:lumMod val="75000"/>
                  </a:schemeClr>
                </a:solidFill>
              </a:rPr>
              <a:t> –</a:t>
            </a:r>
            <a:endParaRPr lang="en-US" b="1" i="1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el-GR" b="1" i="1" u="sng" smtClean="0">
                <a:solidFill>
                  <a:schemeClr val="accent2">
                    <a:lumMod val="75000"/>
                  </a:schemeClr>
                </a:solidFill>
              </a:rPr>
              <a:t>Απόγευμα </a:t>
            </a:r>
            <a:r>
              <a:rPr lang="el-GR" b="1" i="1" u="sng" smtClean="0">
                <a:solidFill>
                  <a:schemeClr val="accent2">
                    <a:lumMod val="75000"/>
                  </a:schemeClr>
                </a:solidFill>
              </a:rPr>
              <a:t>18:00 </a:t>
            </a:r>
            <a:r>
              <a:rPr lang="el-GR" b="1" i="1" u="sng" dirty="0" smtClean="0">
                <a:solidFill>
                  <a:schemeClr val="accent2">
                    <a:lumMod val="75000"/>
                  </a:schemeClr>
                </a:solidFill>
              </a:rPr>
              <a:t>έως 21:00 </a:t>
            </a:r>
          </a:p>
          <a:p>
            <a:r>
              <a:rPr lang="el-GR" sz="2000" b="1" dirty="0" smtClean="0"/>
              <a:t>ΧΑΝΤΖΗΣ ΔΗΜΗΤΡΙΟΣ ΧΑΪΝΑ  28 - ΝΕΑΠΟΛΗ </a:t>
            </a:r>
          </a:p>
          <a:p>
            <a:r>
              <a:rPr lang="el-GR" sz="2000" b="1" dirty="0" smtClean="0"/>
              <a:t>ΠΑΠΑΔΟΠΟΥΛΟΥ ΜΑΡΙΑ ΓΑΖΕΠΗ  46 - ΝΟΣΟΚΟΜΕΙΟ ΣΤΡΑΤΙΚΗΣ ΠΑΝΑΓΙΩΤΗΣ ΦΑΒΙΕΡΟΥ  14 - ΑΓ. ΒΑΡΒΑΡΑ </a:t>
            </a:r>
          </a:p>
          <a:p>
            <a:pPr algn="ctr"/>
            <a:r>
              <a:rPr lang="el-GR" b="1" i="1" u="sng" dirty="0" smtClean="0">
                <a:solidFill>
                  <a:schemeClr val="accent2">
                    <a:lumMod val="75000"/>
                  </a:schemeClr>
                </a:solidFill>
              </a:rPr>
              <a:t>Μεσημέρι  14:00 έως 18:00 </a:t>
            </a:r>
          </a:p>
          <a:p>
            <a:r>
              <a:rPr lang="el-GR" sz="2000" b="1" dirty="0" smtClean="0"/>
              <a:t>ΧΑΝΤΖΗΣ ΔΗΜΗΤΡΙΟΣ ΧΑΪΝΑ  28 - ΝΕΑΠΟΛΗ </a:t>
            </a:r>
          </a:p>
          <a:p>
            <a:pPr algn="ctr"/>
            <a:r>
              <a:rPr lang="el-GR" b="1" i="1" u="sng" dirty="0" smtClean="0">
                <a:solidFill>
                  <a:schemeClr val="accent2">
                    <a:lumMod val="75000"/>
                  </a:schemeClr>
                </a:solidFill>
              </a:rPr>
              <a:t>Διανυκτέρευση  21:00 έως 08:00 </a:t>
            </a:r>
          </a:p>
          <a:p>
            <a:r>
              <a:rPr lang="el-GR" sz="2000" b="1" dirty="0" smtClean="0"/>
              <a:t>ΣΤΡΑΤΙΚΗΣ ΠΑΝΑΓΙΩΤΗΣ ΦΑΒΙΕΡΟΥ  14 - ΑΓ. ΒΑΡΒΑΡΑ</a:t>
            </a:r>
          </a:p>
          <a:p>
            <a:endParaRPr lang="el-GR" sz="2000" b="1" dirty="0"/>
          </a:p>
        </p:txBody>
      </p:sp>
      <p:pic>
        <p:nvPicPr>
          <p:cNvPr id="10" name="9 - Θέση περιεχομένου" descr="stauro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268760" y="2792760"/>
            <a:ext cx="4248472" cy="244827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54</Words>
  <Application>Microsoft Office PowerPoint</Application>
  <PresentationFormat>Α4 (210x297 χιλ.)</PresentationFormat>
  <Paragraphs>10</Paragraphs>
  <Slides>1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2" baseType="lpstr">
      <vt:lpstr>Θέμα του Office</vt:lpstr>
      <vt:lpstr>  ΦΑΡΜΑΚΕΥΤΙΚΟΣ ΣΥΛΛΟΓΟΣ ΕΥΒΟΙΑΣ  Πέμπτη 14 Σεπτεμβρίου  Κλειστά τα φαρμακεία του νομού , εκτός από τα διημερεύοντα,  λόγω του εορτασμού της ‘Yψωσης του Τιμίου Σταυρού.  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Stratos</dc:creator>
  <cp:lastModifiedBy>Stratos</cp:lastModifiedBy>
  <cp:revision>26</cp:revision>
  <dcterms:created xsi:type="dcterms:W3CDTF">2017-09-04T06:59:10Z</dcterms:created>
  <dcterms:modified xsi:type="dcterms:W3CDTF">2017-09-05T10:15:56Z</dcterms:modified>
</cp:coreProperties>
</file>